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9067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P:\ICRSE2023\Template\sarbarg MAGHALAT  ICRSE02-1401 eng final.t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" y="0"/>
            <a:ext cx="11509829" cy="1532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43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6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3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63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9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3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9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3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2239289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D714F7-EEEA-45A5-9A1E-B4E5B9B8494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311907-CC7D-4941-B9D4-0ABE5818435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:\ICRSE2023\Template\sarbarg MAGHALAT  ICRSE02-1401 eng final.tif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" y="0"/>
            <a:ext cx="11364686" cy="1532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9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9873" y="1927754"/>
            <a:ext cx="823762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en-GB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Presentation </a:t>
            </a:r>
            <a:r>
              <a:rPr lang="en-GB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Style and Format- (Title)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Author's Name</a:t>
            </a:r>
            <a:r>
              <a:rPr lang="en-US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1*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, Author's Name </a:t>
            </a:r>
            <a:r>
              <a:rPr lang="en-US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1-Department, Institution, City, State, 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Country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2-Department, Institution, City, State, 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Country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6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7450" y="2609849"/>
            <a:ext cx="92392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1-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Note: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The assigned time for each presentation is about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15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minutes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26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4116" y="2609849"/>
            <a:ext cx="923925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2-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Note</a:t>
            </a: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just">
              <a:spcAft>
                <a:spcPts val="300"/>
              </a:spcAft>
            </a:pP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The authors of </a:t>
            </a: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english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papers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must present their manuscript in Microsoft Office 2016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or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higher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versions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in </a:t>
            </a: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english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Language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.</a:t>
            </a:r>
          </a:p>
          <a:p>
            <a:pPr algn="just">
              <a:spcAft>
                <a:spcPts val="300"/>
              </a:spcAft>
            </a:pP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</a:p>
          <a:p>
            <a:pPr algn="just" rtl="1">
              <a:spcAft>
                <a:spcPts val="300"/>
              </a:spcAft>
            </a:pPr>
            <a:r>
              <a:rPr lang="fa-I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نویسندگانی که مقاله خود را فارسی ثبت نموده اند ارائه خود را به زبان فارسی با نرم افزار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Ofiice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2016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یا نسخه های بالاتر تهیه نمایند.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80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49</TotalTime>
  <Words>95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Mitra</vt:lpstr>
      <vt:lpstr>B Titr</vt:lpstr>
      <vt:lpstr>Corbel</vt:lpstr>
      <vt:lpstr>Times New Roman</vt:lpstr>
      <vt:lpstr>Parallax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Nadjafi</dc:creator>
  <cp:lastModifiedBy>Samaneh Elahian</cp:lastModifiedBy>
  <cp:revision>15</cp:revision>
  <dcterms:created xsi:type="dcterms:W3CDTF">2023-04-25T16:01:29Z</dcterms:created>
  <dcterms:modified xsi:type="dcterms:W3CDTF">2023-04-26T06:15:32Z</dcterms:modified>
</cp:coreProperties>
</file>